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Persuasive Presentations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798" y="1807590"/>
            <a:ext cx="8686800" cy="1143000"/>
          </a:xfrm>
        </p:spPr>
        <p:txBody>
          <a:bodyPr>
            <a:noAutofit/>
          </a:bodyPr>
          <a:lstStyle/>
          <a:p>
            <a:pPr lvl="0"/>
            <a:r>
              <a:rPr lang="en-US" sz="3700" dirty="0" smtClean="0"/>
              <a:t>If you are debating with a friend over who is the best late night talk show host, you are trying to persuade using the relative merits of each host you would be demonstrating questions of…</a:t>
            </a:r>
            <a:br>
              <a:rPr lang="en-US" sz="3700" dirty="0" smtClean="0"/>
            </a:b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42441"/>
            <a:ext cx="8229600" cy="2383722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Policy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Fact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Value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Merit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769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would you do if you were trying to persuade a person that has already placed your argument in the reject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51199"/>
            <a:ext cx="8229600" cy="2874963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Show your idea or portions of it really fall in their latitude of acceptance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Ignore that person, their opinion does not matter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Persuade the person to accept a small part of your argument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Try and make sure they can at least gain a better understanding whether they agree or not.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838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When you are developing your strategies to persuade you should…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Look for sufficiency of evidence in your presentation</a:t>
            </a:r>
          </a:p>
          <a:p>
            <a:pPr lvl="0"/>
            <a:r>
              <a:rPr lang="en-US" dirty="0" smtClean="0"/>
              <a:t>Ask the Audience to suspend judgment</a:t>
            </a:r>
          </a:p>
          <a:p>
            <a:pPr lvl="0"/>
            <a:r>
              <a:rPr lang="en-US" dirty="0" smtClean="0"/>
              <a:t>Demonstrate cost and benefits</a:t>
            </a:r>
          </a:p>
          <a:p>
            <a:pPr lvl="0"/>
            <a:r>
              <a:rPr lang="en-US" dirty="0" smtClean="0"/>
              <a:t>Seek out micro-changes</a:t>
            </a:r>
          </a:p>
          <a:p>
            <a:pPr lvl="0"/>
            <a:r>
              <a:rPr lang="en-US" dirty="0" smtClean="0"/>
              <a:t>All of the above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990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order of steps you should follow in Monroe’s Motivated Sequence?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56768"/>
            <a:ext cx="8229600" cy="3799581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i="1" dirty="0" smtClean="0"/>
              <a:t>Need, Visualization, Attention, Satisfaction, Action</a:t>
            </a:r>
            <a:endParaRPr lang="en-US" dirty="0" smtClean="0"/>
          </a:p>
          <a:p>
            <a:pPr marL="514350" lvl="0" indent="-514350">
              <a:buFont typeface="+mj-lt"/>
              <a:buAutoNum type="alphaUcPeriod"/>
            </a:pPr>
            <a:r>
              <a:rPr lang="en-US" i="1" dirty="0" smtClean="0"/>
              <a:t>Attention, Visualization, Need, Action, Satisfaction</a:t>
            </a:r>
            <a:endParaRPr lang="en-US" dirty="0" smtClean="0"/>
          </a:p>
          <a:p>
            <a:pPr marL="514350" lvl="0" indent="-514350">
              <a:buFont typeface="+mj-lt"/>
              <a:buAutoNum type="alphaUcPeriod"/>
            </a:pPr>
            <a:r>
              <a:rPr lang="en-US" i="1" dirty="0" smtClean="0"/>
              <a:t>Attention, Need, Satisfaction, Visualization, Action</a:t>
            </a:r>
            <a:endParaRPr lang="en-US" dirty="0" smtClean="0"/>
          </a:p>
          <a:p>
            <a:pPr marL="514350" lvl="0" indent="-514350">
              <a:buFont typeface="+mj-lt"/>
              <a:buAutoNum type="alphaUcPeriod"/>
            </a:pPr>
            <a:r>
              <a:rPr lang="en-US" i="1" dirty="0" smtClean="0"/>
              <a:t>Visualization, Attention, Need, Action, Satisfaction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43</TotalTime>
  <Words>246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16</vt:lpstr>
      <vt:lpstr>If you are debating with a friend over who is the best late night talk show host, you are trying to persuade using the relative merits of each host you would be demonstrating questions of… </vt:lpstr>
      <vt:lpstr>What would you do if you were trying to persuade a person that has already placed your argument in the reject category?</vt:lpstr>
      <vt:lpstr>When you are developing your strategies to persuade you should… </vt:lpstr>
      <vt:lpstr>What is the order of steps you should follow in Monroe’s Motivated Sequence?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29</cp:revision>
  <dcterms:created xsi:type="dcterms:W3CDTF">2012-02-27T19:05:25Z</dcterms:created>
  <dcterms:modified xsi:type="dcterms:W3CDTF">2012-04-30T21:16:26Z</dcterms:modified>
</cp:coreProperties>
</file>